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879" r:id="rId5"/>
    <p:sldId id="882" r:id="rId6"/>
    <p:sldId id="896" r:id="rId7"/>
    <p:sldId id="296" r:id="rId8"/>
    <p:sldId id="295" r:id="rId9"/>
    <p:sldId id="895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A847"/>
    <a:srgbClr val="F59D0F"/>
    <a:srgbClr val="00BFA0"/>
    <a:srgbClr val="FF99CC"/>
    <a:srgbClr val="FA7A19"/>
    <a:srgbClr val="FF8D14"/>
    <a:srgbClr val="F49EEA"/>
    <a:srgbClr val="37DDB2"/>
    <a:srgbClr val="E1A12A"/>
    <a:srgbClr val="37D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07C388-247B-4C4D-B722-B04E35A68913}" v="695" dt="2023-04-25T12:44:07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6"/>
    <p:restoredTop sz="96405"/>
  </p:normalViewPr>
  <p:slideViewPr>
    <p:cSldViewPr snapToGrid="0" snapToObjects="1">
      <p:cViewPr>
        <p:scale>
          <a:sx n="90" d="100"/>
          <a:sy n="90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EA3CC-654B-4D9D-9CFD-FABE1C975B87}" type="datetimeFigureOut">
              <a:rPr lang="es-AR" smtClean="0"/>
              <a:t>25/4/2023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34FCC-54D5-428E-8641-D8D37B04316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175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F08FF-45D8-4F0A-8D52-F2CCC0A10162}" type="slidenum">
              <a:rPr lang="es-AR" smtClean="0"/>
              <a:pPr/>
              <a:t>4</a:t>
            </a:fld>
            <a:endParaRPr lang="es-AR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AR"/>
              <a:t>Decreto Reglamentario de la Ley de Sanidad Vegetal N°4975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F08FF-45D8-4F0A-8D52-F2CCC0A10162}" type="slidenum">
              <a:rPr lang="es-AR" smtClean="0"/>
              <a:pPr/>
              <a:t>5</a:t>
            </a:fld>
            <a:endParaRPr lang="es-AR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AR"/>
              <a:t>Decreto Reglamentario de la Ley de Sanidad Vegetal N°4975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B60B-C1AA-414B-921A-4F6DFED2D63F}" type="datetimeFigureOut">
              <a:rPr lang="en-AR" smtClean="0"/>
              <a:t>04/25/2023</a:t>
            </a:fld>
            <a:endParaRPr lang="en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5B16-BE62-AE45-82B9-B6E8C871171B}" type="slidenum">
              <a:rPr lang="en-AR" smtClean="0"/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396716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B60B-C1AA-414B-921A-4F6DFED2D63F}" type="datetimeFigureOut">
              <a:rPr lang="en-AR" smtClean="0"/>
              <a:t>04/25/2023</a:t>
            </a:fld>
            <a:endParaRPr lang="en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5B16-BE62-AE45-82B9-B6E8C871171B}" type="slidenum">
              <a:rPr lang="en-AR" smtClean="0"/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330689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B60B-C1AA-414B-921A-4F6DFED2D63F}" type="datetimeFigureOut">
              <a:rPr lang="en-AR" smtClean="0"/>
              <a:t>04/25/2023</a:t>
            </a:fld>
            <a:endParaRPr lang="en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5B16-BE62-AE45-82B9-B6E8C871171B}" type="slidenum">
              <a:rPr lang="en-AR" smtClean="0"/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407609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B60B-C1AA-414B-921A-4F6DFED2D63F}" type="datetimeFigureOut">
              <a:rPr lang="en-AR" smtClean="0"/>
              <a:t>04/25/2023</a:t>
            </a:fld>
            <a:endParaRPr lang="en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5B16-BE62-AE45-82B9-B6E8C871171B}" type="slidenum">
              <a:rPr lang="en-AR" smtClean="0"/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56799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B60B-C1AA-414B-921A-4F6DFED2D63F}" type="datetimeFigureOut">
              <a:rPr lang="en-AR" smtClean="0"/>
              <a:t>04/25/2023</a:t>
            </a:fld>
            <a:endParaRPr lang="en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5B16-BE62-AE45-82B9-B6E8C871171B}" type="slidenum">
              <a:rPr lang="en-AR" smtClean="0"/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290335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B60B-C1AA-414B-921A-4F6DFED2D63F}" type="datetimeFigureOut">
              <a:rPr lang="en-AR" smtClean="0"/>
              <a:t>04/25/2023</a:t>
            </a:fld>
            <a:endParaRPr lang="en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5B16-BE62-AE45-82B9-B6E8C871171B}" type="slidenum">
              <a:rPr lang="en-AR" smtClean="0"/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12979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B60B-C1AA-414B-921A-4F6DFED2D63F}" type="datetimeFigureOut">
              <a:rPr lang="en-AR" smtClean="0"/>
              <a:t>04/25/2023</a:t>
            </a:fld>
            <a:endParaRPr lang="en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5B16-BE62-AE45-82B9-B6E8C871171B}" type="slidenum">
              <a:rPr lang="en-AR" smtClean="0"/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350974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B60B-C1AA-414B-921A-4F6DFED2D63F}" type="datetimeFigureOut">
              <a:rPr lang="en-AR" smtClean="0"/>
              <a:t>04/25/2023</a:t>
            </a:fld>
            <a:endParaRPr lang="en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5B16-BE62-AE45-82B9-B6E8C871171B}" type="slidenum">
              <a:rPr lang="en-AR" smtClean="0"/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64367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B60B-C1AA-414B-921A-4F6DFED2D63F}" type="datetimeFigureOut">
              <a:rPr lang="en-AR" smtClean="0"/>
              <a:t>04/25/2023</a:t>
            </a:fld>
            <a:endParaRPr lang="en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5B16-BE62-AE45-82B9-B6E8C871171B}" type="slidenum">
              <a:rPr lang="en-AR" smtClean="0"/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395923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B60B-C1AA-414B-921A-4F6DFED2D63F}" type="datetimeFigureOut">
              <a:rPr lang="en-AR" smtClean="0"/>
              <a:t>04/25/2023</a:t>
            </a:fld>
            <a:endParaRPr lang="en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5B16-BE62-AE45-82B9-B6E8C871171B}" type="slidenum">
              <a:rPr lang="en-AR" smtClean="0"/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75829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B60B-C1AA-414B-921A-4F6DFED2D63F}" type="datetimeFigureOut">
              <a:rPr lang="en-AR" smtClean="0"/>
              <a:t>04/25/2023</a:t>
            </a:fld>
            <a:endParaRPr lang="en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5B16-BE62-AE45-82B9-B6E8C871171B}" type="slidenum">
              <a:rPr lang="en-AR" smtClean="0"/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236015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9B60B-C1AA-414B-921A-4F6DFED2D63F}" type="datetimeFigureOut">
              <a:rPr lang="en-AR" smtClean="0"/>
              <a:t>04/25/2023</a:t>
            </a:fld>
            <a:endParaRPr lang="en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35B16-BE62-AE45-82B9-B6E8C871171B}" type="slidenum">
              <a:rPr lang="en-AR" smtClean="0"/>
              <a:t>‹#›</a:t>
            </a:fld>
            <a:endParaRPr lang="en-AR"/>
          </a:p>
        </p:txBody>
      </p:sp>
      <p:pic>
        <p:nvPicPr>
          <p:cNvPr id="7" name="Imagen 11">
            <a:extLst>
              <a:ext uri="{FF2B5EF4-FFF2-40B4-BE49-F238E27FC236}">
                <a16:creationId xmlns:a16="http://schemas.microsoft.com/office/drawing/2014/main" id="{CE0619DF-F92E-4C2C-9E1E-3AF508AF4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88"/>
          <a:stretch/>
        </p:blipFill>
        <p:spPr>
          <a:xfrm>
            <a:off x="0" y="5055367"/>
            <a:ext cx="9144000" cy="88133"/>
          </a:xfrm>
          <a:prstGeom prst="rect">
            <a:avLst/>
          </a:prstGeom>
        </p:spPr>
      </p:pic>
      <p:pic>
        <p:nvPicPr>
          <p:cNvPr id="8" name="Imagen 9">
            <a:extLst>
              <a:ext uri="{FF2B5EF4-FFF2-40B4-BE49-F238E27FC236}">
                <a16:creationId xmlns:a16="http://schemas.microsoft.com/office/drawing/2014/main" id="{CC6595C1-DCF6-4780-BA64-93739FB5096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134082"/>
            <a:ext cx="202285" cy="396638"/>
          </a:xfrm>
          <a:prstGeom prst="rect">
            <a:avLst/>
          </a:prstGeom>
        </p:spPr>
      </p:pic>
      <p:pic>
        <p:nvPicPr>
          <p:cNvPr id="9" name="Imagen 15">
            <a:extLst>
              <a:ext uri="{FF2B5EF4-FFF2-40B4-BE49-F238E27FC236}">
                <a16:creationId xmlns:a16="http://schemas.microsoft.com/office/drawing/2014/main" id="{B65A62F1-4F3E-4BC0-ADFC-3552BA61B8D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643527" y="439664"/>
            <a:ext cx="361395" cy="4571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18DE0E26-29D7-4871-A015-67E82D7B420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07697" y="91233"/>
            <a:ext cx="1005694" cy="34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0">
            <a:extLst>
              <a:ext uri="{FF2B5EF4-FFF2-40B4-BE49-F238E27FC236}">
                <a16:creationId xmlns:a16="http://schemas.microsoft.com/office/drawing/2014/main" id="{E3DA739F-E6DB-457B-9A0A-C445AD63D3A0}"/>
              </a:ext>
            </a:extLst>
          </p:cNvPr>
          <p:cNvSpPr txBox="1"/>
          <p:nvPr/>
        </p:nvSpPr>
        <p:spPr>
          <a:xfrm>
            <a:off x="223284" y="119499"/>
            <a:ext cx="6595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s-ES" sz="2400" b="1" dirty="0">
                <a:solidFill>
                  <a:srgbClr val="00B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Receta Fitosanitaria Digital (RFD) - Córdoba</a:t>
            </a:r>
            <a:endParaRPr lang="es-ES" sz="2400" b="1" dirty="0">
              <a:solidFill>
                <a:srgbClr val="00BFA0"/>
              </a:solidFill>
            </a:endParaRPr>
          </a:p>
        </p:txBody>
      </p:sp>
      <p:sp>
        <p:nvSpPr>
          <p:cNvPr id="29" name="11 Marcador de contenido">
            <a:extLst>
              <a:ext uri="{FF2B5EF4-FFF2-40B4-BE49-F238E27FC236}">
                <a16:creationId xmlns:a16="http://schemas.microsoft.com/office/drawing/2014/main" id="{F4A2D526-7063-4BEC-8BEF-A85288C5B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98" y="828800"/>
            <a:ext cx="1794327" cy="3318657"/>
          </a:xfrm>
        </p:spPr>
        <p:txBody>
          <a:bodyPr>
            <a:noAutofit/>
          </a:bodyPr>
          <a:lstStyle/>
          <a:p>
            <a:pPr algn="just"/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Recomendación de uso de Fitosanitarios emitida por un Asesor Fitosanitario</a:t>
            </a:r>
          </a:p>
          <a:p>
            <a:pPr algn="just"/>
            <a:endParaRPr lang="es-E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 restringida: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productos  banda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ROJA</a:t>
            </a:r>
          </a:p>
          <a:p>
            <a:pPr algn="just"/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 libre: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productos banda </a:t>
            </a:r>
            <a:r>
              <a:rPr lang="es-E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AMARILLA</a:t>
            </a:r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s-ES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AZUL y </a:t>
            </a:r>
            <a:r>
              <a:rPr lang="es-ES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VERDE</a:t>
            </a: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0D77260-4E84-5C3E-7224-D57833634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755" y="638810"/>
            <a:ext cx="6911701" cy="435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0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221F5C9E-402E-8743-E0D0-EAC60776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37" t="20515" r="4404" b="11092"/>
          <a:stretch/>
        </p:blipFill>
        <p:spPr>
          <a:xfrm>
            <a:off x="1858610" y="635627"/>
            <a:ext cx="5225064" cy="4146085"/>
          </a:xfrm>
          <a:prstGeom prst="rect">
            <a:avLst/>
          </a:prstGeom>
        </p:spPr>
      </p:pic>
      <p:sp>
        <p:nvSpPr>
          <p:cNvPr id="4" name="CuadroTexto 10">
            <a:extLst>
              <a:ext uri="{FF2B5EF4-FFF2-40B4-BE49-F238E27FC236}">
                <a16:creationId xmlns:a16="http://schemas.microsoft.com/office/drawing/2014/main" id="{34EA7786-23E0-4308-8D49-F2AF56A9CC4F}"/>
              </a:ext>
            </a:extLst>
          </p:cNvPr>
          <p:cNvSpPr txBox="1"/>
          <p:nvPr/>
        </p:nvSpPr>
        <p:spPr>
          <a:xfrm>
            <a:off x="169430" y="127259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s-ES" sz="2400" b="1" dirty="0">
                <a:solidFill>
                  <a:srgbClr val="00B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RFD - Córdoba</a:t>
            </a:r>
            <a:endParaRPr lang="es-ES" sz="2400" b="1" dirty="0">
              <a:solidFill>
                <a:srgbClr val="00BFA0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53E5964-0E39-436D-8309-A49826BA1399}"/>
              </a:ext>
            </a:extLst>
          </p:cNvPr>
          <p:cNvGrpSpPr/>
          <p:nvPr/>
        </p:nvGrpSpPr>
        <p:grpSpPr>
          <a:xfrm>
            <a:off x="57118" y="2048530"/>
            <a:ext cx="1930544" cy="523220"/>
            <a:chOff x="6336123" y="1738646"/>
            <a:chExt cx="1930544" cy="523220"/>
          </a:xfrm>
        </p:grpSpPr>
        <p:sp>
          <p:nvSpPr>
            <p:cNvPr id="9" name="7 Rectángulo">
              <a:extLst>
                <a:ext uri="{FF2B5EF4-FFF2-40B4-BE49-F238E27FC236}">
                  <a16:creationId xmlns:a16="http://schemas.microsoft.com/office/drawing/2014/main" id="{10493AC3-5A16-4261-B9D1-C938EF449294}"/>
                </a:ext>
              </a:extLst>
            </p:cNvPr>
            <p:cNvSpPr/>
            <p:nvPr/>
          </p:nvSpPr>
          <p:spPr>
            <a:xfrm>
              <a:off x="6336123" y="1738646"/>
              <a:ext cx="1484784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A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DATOS del PRODUCTOR</a:t>
              </a:r>
            </a:p>
          </p:txBody>
        </p:sp>
        <p:sp>
          <p:nvSpPr>
            <p:cNvPr id="10" name="3 Flecha izquierda">
              <a:extLst>
                <a:ext uri="{FF2B5EF4-FFF2-40B4-BE49-F238E27FC236}">
                  <a16:creationId xmlns:a16="http://schemas.microsoft.com/office/drawing/2014/main" id="{A701D7AA-FAC1-4768-A96E-B417C9BDE878}"/>
                </a:ext>
              </a:extLst>
            </p:cNvPr>
            <p:cNvSpPr/>
            <p:nvPr/>
          </p:nvSpPr>
          <p:spPr>
            <a:xfrm rot="10800000">
              <a:off x="7820907" y="1881024"/>
              <a:ext cx="445760" cy="26157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A9B66515-DC5B-4773-B9D9-B7B78F5285C0}"/>
              </a:ext>
            </a:extLst>
          </p:cNvPr>
          <p:cNvGrpSpPr/>
          <p:nvPr/>
        </p:nvGrpSpPr>
        <p:grpSpPr>
          <a:xfrm>
            <a:off x="87821" y="3384866"/>
            <a:ext cx="1916572" cy="954107"/>
            <a:chOff x="6164765" y="2141718"/>
            <a:chExt cx="1916572" cy="954107"/>
          </a:xfrm>
        </p:grpSpPr>
        <p:sp>
          <p:nvSpPr>
            <p:cNvPr id="11" name="8 Rectángulo">
              <a:extLst>
                <a:ext uri="{FF2B5EF4-FFF2-40B4-BE49-F238E27FC236}">
                  <a16:creationId xmlns:a16="http://schemas.microsoft.com/office/drawing/2014/main" id="{D01695DC-F399-4261-81CA-8844EF4E7E34}"/>
                </a:ext>
              </a:extLst>
            </p:cNvPr>
            <p:cNvSpPr/>
            <p:nvPr/>
          </p:nvSpPr>
          <p:spPr>
            <a:xfrm>
              <a:off x="6164765" y="2141718"/>
              <a:ext cx="1470812" cy="95410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A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DATOS del Cultivo, Diagnostico - Tratamiento</a:t>
              </a:r>
            </a:p>
          </p:txBody>
        </p:sp>
        <p:sp>
          <p:nvSpPr>
            <p:cNvPr id="12" name="11 Flecha arriba">
              <a:extLst>
                <a:ext uri="{FF2B5EF4-FFF2-40B4-BE49-F238E27FC236}">
                  <a16:creationId xmlns:a16="http://schemas.microsoft.com/office/drawing/2014/main" id="{72EE9747-3349-4E34-AD75-C4F6834702DF}"/>
                </a:ext>
              </a:extLst>
            </p:cNvPr>
            <p:cNvSpPr/>
            <p:nvPr/>
          </p:nvSpPr>
          <p:spPr>
            <a:xfrm rot="5400000">
              <a:off x="7723442" y="2384406"/>
              <a:ext cx="270030" cy="44576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AC5DC58-4589-49B3-AABF-017E12D9BD8B}"/>
              </a:ext>
            </a:extLst>
          </p:cNvPr>
          <p:cNvGrpSpPr/>
          <p:nvPr/>
        </p:nvGrpSpPr>
        <p:grpSpPr>
          <a:xfrm>
            <a:off x="6583697" y="2998456"/>
            <a:ext cx="2472661" cy="523220"/>
            <a:chOff x="6477371" y="119649"/>
            <a:chExt cx="2472661" cy="4205068"/>
          </a:xfrm>
        </p:grpSpPr>
        <p:sp>
          <p:nvSpPr>
            <p:cNvPr id="14" name="10 CuadroTexto">
              <a:extLst>
                <a:ext uri="{FF2B5EF4-FFF2-40B4-BE49-F238E27FC236}">
                  <a16:creationId xmlns:a16="http://schemas.microsoft.com/office/drawing/2014/main" id="{1C40B95D-F725-408C-AAD7-2756E16FF9E0}"/>
                </a:ext>
              </a:extLst>
            </p:cNvPr>
            <p:cNvSpPr txBox="1"/>
            <p:nvPr/>
          </p:nvSpPr>
          <p:spPr>
            <a:xfrm>
              <a:off x="7070651" y="119649"/>
              <a:ext cx="1879381" cy="420506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DATOS de la </a:t>
              </a:r>
            </a:p>
            <a:p>
              <a:pPr algn="ctr"/>
              <a:r>
                <a:rPr lang="es-A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APLICACIÓN</a:t>
              </a:r>
            </a:p>
          </p:txBody>
        </p:sp>
        <p:sp>
          <p:nvSpPr>
            <p:cNvPr id="15" name="11 Flecha izquierda">
              <a:extLst>
                <a:ext uri="{FF2B5EF4-FFF2-40B4-BE49-F238E27FC236}">
                  <a16:creationId xmlns:a16="http://schemas.microsoft.com/office/drawing/2014/main" id="{FC0CEA38-207A-4D80-9929-E9859F9973AF}"/>
                </a:ext>
              </a:extLst>
            </p:cNvPr>
            <p:cNvSpPr/>
            <p:nvPr/>
          </p:nvSpPr>
          <p:spPr>
            <a:xfrm flipV="1">
              <a:off x="6477371" y="1315339"/>
              <a:ext cx="593280" cy="199193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1245537-A4F5-4DC7-B2D2-6CE90EBD3282}"/>
              </a:ext>
            </a:extLst>
          </p:cNvPr>
          <p:cNvGrpSpPr/>
          <p:nvPr/>
        </p:nvGrpSpPr>
        <p:grpSpPr>
          <a:xfrm>
            <a:off x="7014306" y="1929298"/>
            <a:ext cx="1861971" cy="523220"/>
            <a:chOff x="7160548" y="4414298"/>
            <a:chExt cx="2112291" cy="523220"/>
          </a:xfrm>
        </p:grpSpPr>
        <p:sp>
          <p:nvSpPr>
            <p:cNvPr id="17" name="4 Rectángulo">
              <a:extLst>
                <a:ext uri="{FF2B5EF4-FFF2-40B4-BE49-F238E27FC236}">
                  <a16:creationId xmlns:a16="http://schemas.microsoft.com/office/drawing/2014/main" id="{7B021EB8-BE9C-4C37-8D50-B493112488F3}"/>
                </a:ext>
              </a:extLst>
            </p:cNvPr>
            <p:cNvSpPr/>
            <p:nvPr/>
          </p:nvSpPr>
          <p:spPr>
            <a:xfrm>
              <a:off x="7794434" y="4414298"/>
              <a:ext cx="1478405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A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DATOS del PROFESIONAL</a:t>
              </a:r>
            </a:p>
          </p:txBody>
        </p:sp>
        <p:sp>
          <p:nvSpPr>
            <p:cNvPr id="19" name="7 Flecha arriba">
              <a:extLst>
                <a:ext uri="{FF2B5EF4-FFF2-40B4-BE49-F238E27FC236}">
                  <a16:creationId xmlns:a16="http://schemas.microsoft.com/office/drawing/2014/main" id="{990D2BBE-BA36-4E68-80BB-1E623D845B83}"/>
                </a:ext>
              </a:extLst>
            </p:cNvPr>
            <p:cNvSpPr/>
            <p:nvPr/>
          </p:nvSpPr>
          <p:spPr>
            <a:xfrm rot="16200000">
              <a:off x="7368591" y="4378442"/>
              <a:ext cx="216024" cy="63211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C2595A5-1296-9F14-7462-967DF9354EEB}"/>
              </a:ext>
            </a:extLst>
          </p:cNvPr>
          <p:cNvGrpSpPr/>
          <p:nvPr/>
        </p:nvGrpSpPr>
        <p:grpSpPr>
          <a:xfrm>
            <a:off x="6583697" y="4046585"/>
            <a:ext cx="2472482" cy="584775"/>
            <a:chOff x="6721225" y="3336334"/>
            <a:chExt cx="2472482" cy="584775"/>
          </a:xfrm>
        </p:grpSpPr>
        <p:sp>
          <p:nvSpPr>
            <p:cNvPr id="24" name="10 CuadroTexto">
              <a:extLst>
                <a:ext uri="{FF2B5EF4-FFF2-40B4-BE49-F238E27FC236}">
                  <a16:creationId xmlns:a16="http://schemas.microsoft.com/office/drawing/2014/main" id="{D222F51E-BA51-C6E4-EB3E-45B34FAC3BCF}"/>
                </a:ext>
              </a:extLst>
            </p:cNvPr>
            <p:cNvSpPr txBox="1"/>
            <p:nvPr/>
          </p:nvSpPr>
          <p:spPr>
            <a:xfrm>
              <a:off x="7314505" y="3336334"/>
              <a:ext cx="1879202" cy="584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Datos del equipo de aplicación</a:t>
              </a:r>
            </a:p>
          </p:txBody>
        </p:sp>
        <p:sp>
          <p:nvSpPr>
            <p:cNvPr id="25" name="11 Flecha izquierda">
              <a:extLst>
                <a:ext uri="{FF2B5EF4-FFF2-40B4-BE49-F238E27FC236}">
                  <a16:creationId xmlns:a16="http://schemas.microsoft.com/office/drawing/2014/main" id="{6B90244E-DB5D-9CFF-DBBC-845E60C14963}"/>
                </a:ext>
              </a:extLst>
            </p:cNvPr>
            <p:cNvSpPr/>
            <p:nvPr/>
          </p:nvSpPr>
          <p:spPr>
            <a:xfrm>
              <a:off x="6721225" y="3521594"/>
              <a:ext cx="593280" cy="2001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3225E364-3259-390C-C0E4-31287378A7D9}"/>
              </a:ext>
            </a:extLst>
          </p:cNvPr>
          <p:cNvGrpSpPr/>
          <p:nvPr/>
        </p:nvGrpSpPr>
        <p:grpSpPr>
          <a:xfrm>
            <a:off x="7014305" y="1534264"/>
            <a:ext cx="1317490" cy="307777"/>
            <a:chOff x="6303529" y="4414006"/>
            <a:chExt cx="1317490" cy="307777"/>
          </a:xfrm>
        </p:grpSpPr>
        <p:sp>
          <p:nvSpPr>
            <p:cNvPr id="27" name="4 Rectángulo">
              <a:extLst>
                <a:ext uri="{FF2B5EF4-FFF2-40B4-BE49-F238E27FC236}">
                  <a16:creationId xmlns:a16="http://schemas.microsoft.com/office/drawing/2014/main" id="{36F6485A-891A-1A78-5FFF-7EB404F947EA}"/>
                </a:ext>
              </a:extLst>
            </p:cNvPr>
            <p:cNvSpPr/>
            <p:nvPr/>
          </p:nvSpPr>
          <p:spPr>
            <a:xfrm>
              <a:off x="6935639" y="4414006"/>
              <a:ext cx="685380" cy="307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A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Fechas</a:t>
              </a:r>
            </a:p>
          </p:txBody>
        </p:sp>
        <p:sp>
          <p:nvSpPr>
            <p:cNvPr id="28" name="7 Flecha arriba">
              <a:extLst>
                <a:ext uri="{FF2B5EF4-FFF2-40B4-BE49-F238E27FC236}">
                  <a16:creationId xmlns:a16="http://schemas.microsoft.com/office/drawing/2014/main" id="{BC509EF8-921F-7F2C-55ED-54A580860A3C}"/>
                </a:ext>
              </a:extLst>
            </p:cNvPr>
            <p:cNvSpPr/>
            <p:nvPr/>
          </p:nvSpPr>
          <p:spPr>
            <a:xfrm rot="16200000">
              <a:off x="6511572" y="4251840"/>
              <a:ext cx="216024" cy="63211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14579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0">
            <a:extLst>
              <a:ext uri="{FF2B5EF4-FFF2-40B4-BE49-F238E27FC236}">
                <a16:creationId xmlns:a16="http://schemas.microsoft.com/office/drawing/2014/main" id="{9F6B37BD-F92E-9A8F-355A-BDB187A935DC}"/>
              </a:ext>
            </a:extLst>
          </p:cNvPr>
          <p:cNvSpPr txBox="1"/>
          <p:nvPr/>
        </p:nvSpPr>
        <p:spPr>
          <a:xfrm>
            <a:off x="169430" y="127259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s-ES" sz="2400" b="1" dirty="0">
                <a:solidFill>
                  <a:srgbClr val="00B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RFD - Córdoba</a:t>
            </a:r>
            <a:endParaRPr lang="es-ES" sz="2400" b="1" dirty="0">
              <a:solidFill>
                <a:srgbClr val="00BFA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D1E11BF-674E-E50E-94C6-7F97552C3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00" t="38882" r="1330" b="12515"/>
          <a:stretch/>
        </p:blipFill>
        <p:spPr>
          <a:xfrm>
            <a:off x="2137144" y="723013"/>
            <a:ext cx="6870658" cy="3997842"/>
          </a:xfrm>
          <a:prstGeom prst="rect">
            <a:avLst/>
          </a:prstGeom>
        </p:spPr>
      </p:pic>
      <p:sp>
        <p:nvSpPr>
          <p:cNvPr id="8" name="11 Marcador de contenido">
            <a:extLst>
              <a:ext uri="{FF2B5EF4-FFF2-40B4-BE49-F238E27FC236}">
                <a16:creationId xmlns:a16="http://schemas.microsoft.com/office/drawing/2014/main" id="{803C52CE-0A81-C2AE-1200-5D4719A43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80214"/>
            <a:ext cx="2355131" cy="2603917"/>
          </a:xfrm>
        </p:spPr>
        <p:txBody>
          <a:bodyPr>
            <a:noAutofit/>
          </a:bodyPr>
          <a:lstStyle/>
          <a:p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Lotes GEORREFERENCIADOS</a:t>
            </a:r>
          </a:p>
          <a:p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Puntos Sensibles (escuelas, apiarios, cultivos sensibles, etc.)</a:t>
            </a:r>
          </a:p>
          <a:p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 de 500 y 1500 metros</a:t>
            </a:r>
          </a:p>
          <a:p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Ejido Municipales y departamentos  (IDECOR)</a:t>
            </a: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99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6F55BF-D13B-AFED-1E5A-A0690E9DB6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25" t="22752" r="855" b="11950"/>
          <a:stretch/>
        </p:blipFill>
        <p:spPr>
          <a:xfrm>
            <a:off x="296931" y="644602"/>
            <a:ext cx="6355511" cy="4343255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9C7A8B75-F0C2-4FAF-9677-7BD393B968FD}"/>
              </a:ext>
            </a:extLst>
          </p:cNvPr>
          <p:cNvGrpSpPr/>
          <p:nvPr/>
        </p:nvGrpSpPr>
        <p:grpSpPr>
          <a:xfrm>
            <a:off x="6291570" y="1409461"/>
            <a:ext cx="2183467" cy="738664"/>
            <a:chOff x="5523368" y="1939401"/>
            <a:chExt cx="2089768" cy="738664"/>
          </a:xfrm>
        </p:grpSpPr>
        <p:sp>
          <p:nvSpPr>
            <p:cNvPr id="18" name="7 Rectángulo">
              <a:extLst>
                <a:ext uri="{FF2B5EF4-FFF2-40B4-BE49-F238E27FC236}">
                  <a16:creationId xmlns:a16="http://schemas.microsoft.com/office/drawing/2014/main" id="{81D1723C-55AC-49CA-AB88-EE5462B02431}"/>
                </a:ext>
              </a:extLst>
            </p:cNvPr>
            <p:cNvSpPr/>
            <p:nvPr/>
          </p:nvSpPr>
          <p:spPr>
            <a:xfrm>
              <a:off x="6128352" y="1939401"/>
              <a:ext cx="1484784" cy="7386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A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Datos del o los Productos Fitosanitarios</a:t>
              </a:r>
            </a:p>
          </p:txBody>
        </p:sp>
        <p:sp>
          <p:nvSpPr>
            <p:cNvPr id="19" name="3 Flecha izquierda">
              <a:extLst>
                <a:ext uri="{FF2B5EF4-FFF2-40B4-BE49-F238E27FC236}">
                  <a16:creationId xmlns:a16="http://schemas.microsoft.com/office/drawing/2014/main" id="{553B3600-4AC6-4035-AE91-E86A0E245753}"/>
                </a:ext>
              </a:extLst>
            </p:cNvPr>
            <p:cNvSpPr/>
            <p:nvPr/>
          </p:nvSpPr>
          <p:spPr>
            <a:xfrm>
              <a:off x="5523368" y="2209499"/>
              <a:ext cx="604984" cy="21602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771915E1-68D5-4408-9F44-2A45603FA5CC}"/>
              </a:ext>
            </a:extLst>
          </p:cNvPr>
          <p:cNvGrpSpPr/>
          <p:nvPr/>
        </p:nvGrpSpPr>
        <p:grpSpPr>
          <a:xfrm>
            <a:off x="6291570" y="2571750"/>
            <a:ext cx="2588501" cy="954107"/>
            <a:chOff x="6303529" y="3436448"/>
            <a:chExt cx="2588501" cy="954107"/>
          </a:xfrm>
        </p:grpSpPr>
        <p:sp>
          <p:nvSpPr>
            <p:cNvPr id="27" name="4 Rectángulo">
              <a:extLst>
                <a:ext uri="{FF2B5EF4-FFF2-40B4-BE49-F238E27FC236}">
                  <a16:creationId xmlns:a16="http://schemas.microsoft.com/office/drawing/2014/main" id="{23FAAAA0-5BA0-4CC1-9AA2-F7149FA69E42}"/>
                </a:ext>
              </a:extLst>
            </p:cNvPr>
            <p:cNvSpPr/>
            <p:nvPr/>
          </p:nvSpPr>
          <p:spPr>
            <a:xfrm>
              <a:off x="6935639" y="3436448"/>
              <a:ext cx="1956391" cy="95410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A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DATOS de las condiciones Meteorológicas recomendadas</a:t>
              </a:r>
            </a:p>
          </p:txBody>
        </p:sp>
        <p:sp>
          <p:nvSpPr>
            <p:cNvPr id="28" name="7 Flecha arriba">
              <a:extLst>
                <a:ext uri="{FF2B5EF4-FFF2-40B4-BE49-F238E27FC236}">
                  <a16:creationId xmlns:a16="http://schemas.microsoft.com/office/drawing/2014/main" id="{A3D957C3-C240-4B4A-8DDC-FCAAA7CDFCCC}"/>
                </a:ext>
              </a:extLst>
            </p:cNvPr>
            <p:cNvSpPr/>
            <p:nvPr/>
          </p:nvSpPr>
          <p:spPr>
            <a:xfrm rot="16200000">
              <a:off x="6511572" y="3597446"/>
              <a:ext cx="216024" cy="63211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4" name="CuadroTexto 10">
            <a:extLst>
              <a:ext uri="{FF2B5EF4-FFF2-40B4-BE49-F238E27FC236}">
                <a16:creationId xmlns:a16="http://schemas.microsoft.com/office/drawing/2014/main" id="{99FF3D61-A0B6-D267-8F10-F2C3AB1A3647}"/>
              </a:ext>
            </a:extLst>
          </p:cNvPr>
          <p:cNvSpPr txBox="1"/>
          <p:nvPr/>
        </p:nvSpPr>
        <p:spPr>
          <a:xfrm>
            <a:off x="169430" y="127259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s-ES" sz="2400" b="1" dirty="0">
                <a:solidFill>
                  <a:srgbClr val="00B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RFD - Córdoba</a:t>
            </a:r>
            <a:endParaRPr lang="es-ES" sz="2400" b="1" dirty="0">
              <a:solidFill>
                <a:srgbClr val="00BFA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0">
            <a:extLst>
              <a:ext uri="{FF2B5EF4-FFF2-40B4-BE49-F238E27FC236}">
                <a16:creationId xmlns:a16="http://schemas.microsoft.com/office/drawing/2014/main" id="{CC6ED22C-AA4D-3FF8-2558-E6642EF58056}"/>
              </a:ext>
            </a:extLst>
          </p:cNvPr>
          <p:cNvSpPr txBox="1"/>
          <p:nvPr/>
        </p:nvSpPr>
        <p:spPr>
          <a:xfrm>
            <a:off x="169430" y="127259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s-ES" sz="2400" b="1" dirty="0">
                <a:solidFill>
                  <a:srgbClr val="00B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RFD - Córdoba</a:t>
            </a:r>
            <a:endParaRPr lang="es-ES" sz="2400" b="1" dirty="0">
              <a:solidFill>
                <a:srgbClr val="00BFA0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FC9E295-A28E-7535-E78E-F9A6598469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14" t="17175" r="6678" b="17759"/>
          <a:stretch/>
        </p:blipFill>
        <p:spPr>
          <a:xfrm>
            <a:off x="169430" y="639606"/>
            <a:ext cx="5983022" cy="4136869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A9ED5228-74FB-CC98-64EA-790CC8EB3A2D}"/>
              </a:ext>
            </a:extLst>
          </p:cNvPr>
          <p:cNvGrpSpPr/>
          <p:nvPr/>
        </p:nvGrpSpPr>
        <p:grpSpPr>
          <a:xfrm>
            <a:off x="6132209" y="772571"/>
            <a:ext cx="2608744" cy="523220"/>
            <a:chOff x="5604761" y="925770"/>
            <a:chExt cx="2997700" cy="523220"/>
          </a:xfrm>
        </p:grpSpPr>
        <p:sp>
          <p:nvSpPr>
            <p:cNvPr id="21" name="4 Rectángulo">
              <a:extLst>
                <a:ext uri="{FF2B5EF4-FFF2-40B4-BE49-F238E27FC236}">
                  <a16:creationId xmlns:a16="http://schemas.microsoft.com/office/drawing/2014/main" id="{09E97B20-994C-B3E7-F245-616F9D8AB7EF}"/>
                </a:ext>
              </a:extLst>
            </p:cNvPr>
            <p:cNvSpPr/>
            <p:nvPr/>
          </p:nvSpPr>
          <p:spPr>
            <a:xfrm>
              <a:off x="6230034" y="925770"/>
              <a:ext cx="2372427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A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Fecha de Inicio y Fin de aplicación</a:t>
              </a:r>
            </a:p>
          </p:txBody>
        </p:sp>
        <p:sp>
          <p:nvSpPr>
            <p:cNvPr id="22" name="7 Flecha arriba">
              <a:extLst>
                <a:ext uri="{FF2B5EF4-FFF2-40B4-BE49-F238E27FC236}">
                  <a16:creationId xmlns:a16="http://schemas.microsoft.com/office/drawing/2014/main" id="{57AD2387-5B85-AE9E-5584-46BBB52BEAC9}"/>
                </a:ext>
              </a:extLst>
            </p:cNvPr>
            <p:cNvSpPr/>
            <p:nvPr/>
          </p:nvSpPr>
          <p:spPr>
            <a:xfrm rot="16200000">
              <a:off x="5812804" y="870183"/>
              <a:ext cx="216024" cy="63211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E80E24D-2300-95C8-F4FB-66BC5B405C57}"/>
              </a:ext>
            </a:extLst>
          </p:cNvPr>
          <p:cNvGrpSpPr/>
          <p:nvPr/>
        </p:nvGrpSpPr>
        <p:grpSpPr>
          <a:xfrm>
            <a:off x="6152452" y="1568610"/>
            <a:ext cx="2472482" cy="830997"/>
            <a:chOff x="6721225" y="3226187"/>
            <a:chExt cx="2472482" cy="830997"/>
          </a:xfrm>
        </p:grpSpPr>
        <p:sp>
          <p:nvSpPr>
            <p:cNvPr id="24" name="10 CuadroTexto">
              <a:extLst>
                <a:ext uri="{FF2B5EF4-FFF2-40B4-BE49-F238E27FC236}">
                  <a16:creationId xmlns:a16="http://schemas.microsoft.com/office/drawing/2014/main" id="{180E6B68-84E2-4F91-9AFC-C247E1DCD635}"/>
                </a:ext>
              </a:extLst>
            </p:cNvPr>
            <p:cNvSpPr txBox="1"/>
            <p:nvPr/>
          </p:nvSpPr>
          <p:spPr>
            <a:xfrm>
              <a:off x="7314505" y="3226187"/>
              <a:ext cx="1879202" cy="8309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Datos del Aplicador y del equipo que realizó la aplicación</a:t>
              </a:r>
            </a:p>
          </p:txBody>
        </p:sp>
        <p:sp>
          <p:nvSpPr>
            <p:cNvPr id="25" name="11 Flecha izquierda">
              <a:extLst>
                <a:ext uri="{FF2B5EF4-FFF2-40B4-BE49-F238E27FC236}">
                  <a16:creationId xmlns:a16="http://schemas.microsoft.com/office/drawing/2014/main" id="{DB9FAB92-C6F8-9B3B-559B-767266D563A6}"/>
                </a:ext>
              </a:extLst>
            </p:cNvPr>
            <p:cNvSpPr/>
            <p:nvPr/>
          </p:nvSpPr>
          <p:spPr>
            <a:xfrm>
              <a:off x="6721225" y="3521594"/>
              <a:ext cx="593280" cy="2001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14BE5DD2-9521-D5D6-6DA5-B177527ABE7F}"/>
              </a:ext>
            </a:extLst>
          </p:cNvPr>
          <p:cNvGrpSpPr/>
          <p:nvPr/>
        </p:nvGrpSpPr>
        <p:grpSpPr>
          <a:xfrm>
            <a:off x="6152452" y="2806743"/>
            <a:ext cx="2183467" cy="738664"/>
            <a:chOff x="5523368" y="1939401"/>
            <a:chExt cx="2089768" cy="738664"/>
          </a:xfrm>
        </p:grpSpPr>
        <p:sp>
          <p:nvSpPr>
            <p:cNvPr id="27" name="7 Rectángulo">
              <a:extLst>
                <a:ext uri="{FF2B5EF4-FFF2-40B4-BE49-F238E27FC236}">
                  <a16:creationId xmlns:a16="http://schemas.microsoft.com/office/drawing/2014/main" id="{BB61A001-6465-ECFC-E3AE-D17DB8F7DDE6}"/>
                </a:ext>
              </a:extLst>
            </p:cNvPr>
            <p:cNvSpPr/>
            <p:nvPr/>
          </p:nvSpPr>
          <p:spPr>
            <a:xfrm>
              <a:off x="6128352" y="1939401"/>
              <a:ext cx="1484784" cy="7386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A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Productos Fitosanitarios Aplicados</a:t>
              </a:r>
            </a:p>
          </p:txBody>
        </p:sp>
        <p:sp>
          <p:nvSpPr>
            <p:cNvPr id="28" name="3 Flecha izquierda">
              <a:extLst>
                <a:ext uri="{FF2B5EF4-FFF2-40B4-BE49-F238E27FC236}">
                  <a16:creationId xmlns:a16="http://schemas.microsoft.com/office/drawing/2014/main" id="{F4EF0D84-85C8-5C83-2F3A-F5A1324F45B1}"/>
                </a:ext>
              </a:extLst>
            </p:cNvPr>
            <p:cNvSpPr/>
            <p:nvPr/>
          </p:nvSpPr>
          <p:spPr>
            <a:xfrm>
              <a:off x="5523368" y="2209499"/>
              <a:ext cx="604984" cy="21602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209295FB-C9AB-2767-48A5-7028427C0E4B}"/>
              </a:ext>
            </a:extLst>
          </p:cNvPr>
          <p:cNvGrpSpPr/>
          <p:nvPr/>
        </p:nvGrpSpPr>
        <p:grpSpPr>
          <a:xfrm>
            <a:off x="6152452" y="3980674"/>
            <a:ext cx="2588501" cy="523220"/>
            <a:chOff x="6303529" y="3650257"/>
            <a:chExt cx="2588501" cy="523220"/>
          </a:xfrm>
        </p:grpSpPr>
        <p:sp>
          <p:nvSpPr>
            <p:cNvPr id="30" name="4 Rectángulo">
              <a:extLst>
                <a:ext uri="{FF2B5EF4-FFF2-40B4-BE49-F238E27FC236}">
                  <a16:creationId xmlns:a16="http://schemas.microsoft.com/office/drawing/2014/main" id="{62E0F264-573C-471B-8DA8-CB2E0F1DCCD3}"/>
                </a:ext>
              </a:extLst>
            </p:cNvPr>
            <p:cNvSpPr/>
            <p:nvPr/>
          </p:nvSpPr>
          <p:spPr>
            <a:xfrm>
              <a:off x="6935639" y="3650257"/>
              <a:ext cx="1956391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A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Condiciones Meteorológicas reales</a:t>
              </a:r>
            </a:p>
          </p:txBody>
        </p:sp>
        <p:sp>
          <p:nvSpPr>
            <p:cNvPr id="31" name="7 Flecha arriba">
              <a:extLst>
                <a:ext uri="{FF2B5EF4-FFF2-40B4-BE49-F238E27FC236}">
                  <a16:creationId xmlns:a16="http://schemas.microsoft.com/office/drawing/2014/main" id="{B21E16EF-C1CC-555B-DED7-38378AA05CBC}"/>
                </a:ext>
              </a:extLst>
            </p:cNvPr>
            <p:cNvSpPr/>
            <p:nvPr/>
          </p:nvSpPr>
          <p:spPr>
            <a:xfrm rot="16200000">
              <a:off x="6511572" y="3597446"/>
              <a:ext cx="216024" cy="63211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762" y="357315"/>
            <a:ext cx="974326" cy="85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30 Conector recto"/>
          <p:cNvCxnSpPr>
            <a:cxnSpLocks/>
          </p:cNvCxnSpPr>
          <p:nvPr/>
        </p:nvCxnSpPr>
        <p:spPr>
          <a:xfrm>
            <a:off x="3140996" y="2649359"/>
            <a:ext cx="4115794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cxnSpLocks/>
          </p:cNvCxnSpPr>
          <p:nvPr/>
        </p:nvCxnSpPr>
        <p:spPr>
          <a:xfrm flipV="1">
            <a:off x="3092719" y="1290820"/>
            <a:ext cx="4164071" cy="499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dondear rectángulo de esquina del mismo lado"/>
          <p:cNvSpPr/>
          <p:nvPr/>
        </p:nvSpPr>
        <p:spPr>
          <a:xfrm>
            <a:off x="5067956" y="3339041"/>
            <a:ext cx="945000" cy="669422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41 CuadroTexto"/>
          <p:cNvSpPr txBox="1"/>
          <p:nvPr/>
        </p:nvSpPr>
        <p:spPr>
          <a:xfrm>
            <a:off x="3746763" y="1406593"/>
            <a:ext cx="34994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/>
              <a:t>PRODUCTOS BANDAS</a:t>
            </a:r>
            <a:r>
              <a:rPr lang="es-E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050" b="1" dirty="0"/>
              <a:t> </a:t>
            </a:r>
            <a:r>
              <a:rPr lang="es-ES" sz="105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VERDE</a:t>
            </a:r>
            <a:r>
              <a:rPr lang="es-ES" sz="1050" b="1" dirty="0"/>
              <a:t> - </a:t>
            </a:r>
            <a:r>
              <a:rPr lang="es-ES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AZUL</a:t>
            </a:r>
            <a:endParaRPr lang="es-AR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129228" y="2825227"/>
            <a:ext cx="29293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/>
              <a:t>PRODUCTOS BANDAS</a:t>
            </a:r>
          </a:p>
          <a:p>
            <a:pPr algn="ctr"/>
            <a:r>
              <a:rPr lang="es-E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ROJA</a:t>
            </a:r>
            <a:r>
              <a:rPr lang="es-E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050" b="1" dirty="0"/>
              <a:t>- </a:t>
            </a:r>
            <a:r>
              <a:rPr lang="es-ES" sz="10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AMARILLA</a:t>
            </a:r>
            <a:r>
              <a:rPr lang="es-E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</a:t>
            </a:r>
            <a:r>
              <a:rPr lang="es-ES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AZUL</a:t>
            </a:r>
            <a:r>
              <a:rPr lang="es-ES" sz="1050" b="1" dirty="0">
                <a:solidFill>
                  <a:srgbClr val="0070C0"/>
                </a:solidFill>
              </a:rPr>
              <a:t> </a:t>
            </a:r>
            <a:r>
              <a:rPr lang="es-ES" sz="1050" b="1" dirty="0"/>
              <a:t>- </a:t>
            </a:r>
            <a:r>
              <a:rPr lang="es-ES" sz="105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VERDE</a:t>
            </a:r>
            <a:endParaRPr lang="es-AR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40 Grupo"/>
          <p:cNvGrpSpPr/>
          <p:nvPr/>
        </p:nvGrpSpPr>
        <p:grpSpPr>
          <a:xfrm>
            <a:off x="7246260" y="998961"/>
            <a:ext cx="540654" cy="3775708"/>
            <a:chOff x="8446207" y="1225028"/>
            <a:chExt cx="720872" cy="4304352"/>
          </a:xfrm>
        </p:grpSpPr>
        <p:grpSp>
          <p:nvGrpSpPr>
            <p:cNvPr id="12" name="11 Grupo"/>
            <p:cNvGrpSpPr/>
            <p:nvPr/>
          </p:nvGrpSpPr>
          <p:grpSpPr>
            <a:xfrm>
              <a:off x="8446207" y="1225028"/>
              <a:ext cx="720872" cy="4304352"/>
              <a:chOff x="7997086" y="1370990"/>
              <a:chExt cx="1216586" cy="4215198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34"/>
              <a:stretch/>
            </p:blipFill>
            <p:spPr bwMode="auto">
              <a:xfrm rot="16200000">
                <a:off x="6497780" y="2870296"/>
                <a:ext cx="4215198" cy="1216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14 Rectángulo"/>
              <p:cNvSpPr/>
              <p:nvPr/>
            </p:nvSpPr>
            <p:spPr>
              <a:xfrm rot="16200000">
                <a:off x="8633859" y="2965255"/>
                <a:ext cx="422420" cy="571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sz="1050" b="1" dirty="0"/>
                  <a:t>500</a:t>
                </a:r>
                <a:endParaRPr lang="es-AR" sz="1050" b="1" dirty="0"/>
              </a:p>
            </p:txBody>
          </p:sp>
          <p:sp>
            <p:nvSpPr>
              <p:cNvPr id="17" name="16 Rectángulo"/>
              <p:cNvSpPr/>
              <p:nvPr/>
            </p:nvSpPr>
            <p:spPr>
              <a:xfrm rot="16200000">
                <a:off x="8413452" y="1842485"/>
                <a:ext cx="199344" cy="571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s-AR" sz="1050" b="1" dirty="0"/>
              </a:p>
            </p:txBody>
          </p:sp>
          <p:sp>
            <p:nvSpPr>
              <p:cNvPr id="18" name="17 Rectángulo"/>
              <p:cNvSpPr/>
              <p:nvPr/>
            </p:nvSpPr>
            <p:spPr>
              <a:xfrm rot="16200000">
                <a:off x="8712234" y="1375821"/>
                <a:ext cx="280576" cy="571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sz="1050" b="1" dirty="0"/>
                  <a:t>0</a:t>
                </a:r>
                <a:endParaRPr lang="es-AR" sz="1050" b="1" dirty="0"/>
              </a:p>
            </p:txBody>
          </p:sp>
        </p:grpSp>
        <p:sp>
          <p:nvSpPr>
            <p:cNvPr id="40" name="39 Rectángulo"/>
            <p:cNvSpPr/>
            <p:nvPr/>
          </p:nvSpPr>
          <p:spPr>
            <a:xfrm rot="16200000">
              <a:off x="8706874" y="4613680"/>
              <a:ext cx="507308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050" b="1" dirty="0"/>
                <a:t>1500</a:t>
              </a:r>
              <a:endParaRPr lang="es-AR" sz="1050" b="1" dirty="0"/>
            </a:p>
          </p:txBody>
        </p:sp>
      </p:grpSp>
      <p:sp>
        <p:nvSpPr>
          <p:cNvPr id="23" name="CuadroTexto 10">
            <a:extLst>
              <a:ext uri="{FF2B5EF4-FFF2-40B4-BE49-F238E27FC236}">
                <a16:creationId xmlns:a16="http://schemas.microsoft.com/office/drawing/2014/main" id="{44640225-6B68-42F3-B88C-3AECAACB06AE}"/>
              </a:ext>
            </a:extLst>
          </p:cNvPr>
          <p:cNvSpPr txBox="1"/>
          <p:nvPr/>
        </p:nvSpPr>
        <p:spPr>
          <a:xfrm>
            <a:off x="223284" y="119499"/>
            <a:ext cx="5379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s-ES" sz="2400" b="1" dirty="0">
                <a:solidFill>
                  <a:srgbClr val="00B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Distancias de aplicación - Córdoba</a:t>
            </a:r>
            <a:endParaRPr lang="es-ES" sz="2400" b="1" dirty="0">
              <a:solidFill>
                <a:srgbClr val="00BFA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75572F0-851F-4357-A119-58AA15BBA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7334" y="3252114"/>
            <a:ext cx="945000" cy="805000"/>
          </a:xfrm>
          <a:prstGeom prst="rect">
            <a:avLst/>
          </a:prstGeom>
        </p:spPr>
      </p:pic>
      <p:sp>
        <p:nvSpPr>
          <p:cNvPr id="26" name="4 Redondear rectángulo de esquina del mismo lado">
            <a:extLst>
              <a:ext uri="{FF2B5EF4-FFF2-40B4-BE49-F238E27FC236}">
                <a16:creationId xmlns:a16="http://schemas.microsoft.com/office/drawing/2014/main" id="{0A61115A-D4EF-4B5C-9F19-D12584C2D032}"/>
              </a:ext>
            </a:extLst>
          </p:cNvPr>
          <p:cNvSpPr/>
          <p:nvPr/>
        </p:nvSpPr>
        <p:spPr>
          <a:xfrm>
            <a:off x="5067956" y="1670756"/>
            <a:ext cx="945000" cy="669422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8D1CF66-7769-4874-924B-E19AC09B1EB8}"/>
              </a:ext>
            </a:extLst>
          </p:cNvPr>
          <p:cNvGrpSpPr/>
          <p:nvPr/>
        </p:nvGrpSpPr>
        <p:grpSpPr>
          <a:xfrm>
            <a:off x="3065549" y="1587669"/>
            <a:ext cx="945000" cy="816968"/>
            <a:chOff x="2151132" y="1766750"/>
            <a:chExt cx="945000" cy="816968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5EFDFDDA-820D-4696-8AEB-92C260588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51132" y="1766750"/>
              <a:ext cx="945000" cy="805000"/>
            </a:xfrm>
            <a:prstGeom prst="rect">
              <a:avLst/>
            </a:prstGeom>
          </p:spPr>
        </p:pic>
        <p:sp>
          <p:nvSpPr>
            <p:cNvPr id="3" name="Símbolo &quot;No permitido&quot; 2">
              <a:extLst>
                <a:ext uri="{FF2B5EF4-FFF2-40B4-BE49-F238E27FC236}">
                  <a16:creationId xmlns:a16="http://schemas.microsoft.com/office/drawing/2014/main" id="{1556BB8F-50A1-445A-8A8B-62A2C4CB7419}"/>
                </a:ext>
              </a:extLst>
            </p:cNvPr>
            <p:cNvSpPr/>
            <p:nvPr/>
          </p:nvSpPr>
          <p:spPr>
            <a:xfrm>
              <a:off x="2761781" y="2295718"/>
              <a:ext cx="288000" cy="288000"/>
            </a:xfrm>
            <a:prstGeom prst="noSmoking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301E5642-D171-4F7B-941D-9F245489D6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9887" y="4201128"/>
            <a:ext cx="5658152" cy="56961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B2A0CB1-5366-4FBE-9D19-E84550F16AA0}"/>
              </a:ext>
            </a:extLst>
          </p:cNvPr>
          <p:cNvGrpSpPr/>
          <p:nvPr/>
        </p:nvGrpSpPr>
        <p:grpSpPr>
          <a:xfrm>
            <a:off x="3472539" y="640758"/>
            <a:ext cx="1275180" cy="457631"/>
            <a:chOff x="194858" y="617622"/>
            <a:chExt cx="1275180" cy="457631"/>
          </a:xfrm>
        </p:grpSpPr>
        <p:pic>
          <p:nvPicPr>
            <p:cNvPr id="4098" name="Picture 2" descr="Tomates vector, gráfico vectorial, imágenes de Tomates vectoriales de stock  | Depositphotos®">
              <a:extLst>
                <a:ext uri="{FF2B5EF4-FFF2-40B4-BE49-F238E27FC236}">
                  <a16:creationId xmlns:a16="http://schemas.microsoft.com/office/drawing/2014/main" id="{A96A26D3-D4A7-4A6C-9549-0761CFE949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58" y="617622"/>
              <a:ext cx="428272" cy="42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Dibujo de Uvas verdes pintado por en Dibujos.net el día 25-11-15 a las  22:26:17. Imprime, pinta o colorea tus propios dibujos!">
              <a:extLst>
                <a:ext uri="{FF2B5EF4-FFF2-40B4-BE49-F238E27FC236}">
                  <a16:creationId xmlns:a16="http://schemas.microsoft.com/office/drawing/2014/main" id="{2CA65912-2D37-45B1-B6D6-796CDC9EF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18" y="642863"/>
              <a:ext cx="425060" cy="332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Algodón Planta Dibujado A Mano Cg, Clipart De Algodón, Tablero De Pintura,  Dibujos Animados PNG y Vector para Descargar Gratis | Pngtree">
              <a:extLst>
                <a:ext uri="{FF2B5EF4-FFF2-40B4-BE49-F238E27FC236}">
                  <a16:creationId xmlns:a16="http://schemas.microsoft.com/office/drawing/2014/main" id="{D4A8D392-1BF7-4149-B10F-CE53D0DB9C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925" y="659140"/>
              <a:ext cx="416113" cy="416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4 Redondear rectángulo de esquina del mismo lado">
            <a:extLst>
              <a:ext uri="{FF2B5EF4-FFF2-40B4-BE49-F238E27FC236}">
                <a16:creationId xmlns:a16="http://schemas.microsoft.com/office/drawing/2014/main" id="{FE8577D3-9D23-4056-A8FD-D10B427A2F12}"/>
              </a:ext>
            </a:extLst>
          </p:cNvPr>
          <p:cNvSpPr/>
          <p:nvPr/>
        </p:nvSpPr>
        <p:spPr>
          <a:xfrm>
            <a:off x="5819650" y="4294861"/>
            <a:ext cx="945000" cy="669422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42 CuadroTexto">
            <a:extLst>
              <a:ext uri="{FF2B5EF4-FFF2-40B4-BE49-F238E27FC236}">
                <a16:creationId xmlns:a16="http://schemas.microsoft.com/office/drawing/2014/main" id="{7C429422-6EDE-4616-83F8-EF8F18010A24}"/>
              </a:ext>
            </a:extLst>
          </p:cNvPr>
          <p:cNvSpPr txBox="1"/>
          <p:nvPr/>
        </p:nvSpPr>
        <p:spPr>
          <a:xfrm>
            <a:off x="1176059" y="2763604"/>
            <a:ext cx="1577774" cy="41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/>
              <a:t>PRODUCTOS BANDAS</a:t>
            </a:r>
          </a:p>
          <a:p>
            <a:pPr algn="ctr"/>
            <a:r>
              <a:rPr lang="es-E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ROJA</a:t>
            </a:r>
            <a:r>
              <a:rPr lang="es-E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050" b="1" dirty="0"/>
              <a:t>- </a:t>
            </a:r>
            <a:r>
              <a:rPr lang="es-ES" sz="10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AMARILLA</a:t>
            </a:r>
            <a:r>
              <a:rPr lang="es-E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AR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740E1D1F-DDAC-415C-B023-076D2E80A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547" y="4272153"/>
            <a:ext cx="945000" cy="805000"/>
          </a:xfrm>
          <a:prstGeom prst="rect">
            <a:avLst/>
          </a:prstGeom>
        </p:spPr>
      </p:pic>
      <p:sp>
        <p:nvSpPr>
          <p:cNvPr id="9" name="41 CuadroTexto">
            <a:extLst>
              <a:ext uri="{FF2B5EF4-FFF2-40B4-BE49-F238E27FC236}">
                <a16:creationId xmlns:a16="http://schemas.microsoft.com/office/drawing/2014/main" id="{16FB3BBB-8633-06D1-FEC7-880EC6F5FEE0}"/>
              </a:ext>
            </a:extLst>
          </p:cNvPr>
          <p:cNvSpPr txBox="1"/>
          <p:nvPr/>
        </p:nvSpPr>
        <p:spPr>
          <a:xfrm>
            <a:off x="2753833" y="2763606"/>
            <a:ext cx="15777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/>
              <a:t>PRODUCTOS BANDAS</a:t>
            </a:r>
            <a:r>
              <a:rPr lang="es-E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050" b="1" dirty="0"/>
              <a:t> </a:t>
            </a:r>
            <a:r>
              <a:rPr lang="es-ES" sz="105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VERDE</a:t>
            </a:r>
            <a:r>
              <a:rPr lang="es-ES" sz="1050" b="1" dirty="0"/>
              <a:t> - </a:t>
            </a:r>
            <a:r>
              <a:rPr lang="es-ES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AZUL</a:t>
            </a:r>
            <a:endParaRPr lang="es-AR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138952C-71DF-85C9-A3E6-F9F8246111D1}"/>
              </a:ext>
            </a:extLst>
          </p:cNvPr>
          <p:cNvGrpSpPr/>
          <p:nvPr/>
        </p:nvGrpSpPr>
        <p:grpSpPr>
          <a:xfrm>
            <a:off x="1551061" y="3240146"/>
            <a:ext cx="945000" cy="816968"/>
            <a:chOff x="2151132" y="1766750"/>
            <a:chExt cx="945000" cy="816968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78FD300-BE52-D3C1-24EB-0634D2627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51132" y="1766750"/>
              <a:ext cx="945000" cy="805000"/>
            </a:xfrm>
            <a:prstGeom prst="rect">
              <a:avLst/>
            </a:prstGeom>
          </p:spPr>
        </p:pic>
        <p:sp>
          <p:nvSpPr>
            <p:cNvPr id="21" name="Símbolo &quot;No permitido&quot; 20">
              <a:extLst>
                <a:ext uri="{FF2B5EF4-FFF2-40B4-BE49-F238E27FC236}">
                  <a16:creationId xmlns:a16="http://schemas.microsoft.com/office/drawing/2014/main" id="{BE527F0A-722B-D1A9-1790-B52551D209A5}"/>
                </a:ext>
              </a:extLst>
            </p:cNvPr>
            <p:cNvSpPr/>
            <p:nvPr/>
          </p:nvSpPr>
          <p:spPr>
            <a:xfrm>
              <a:off x="2761781" y="2295718"/>
              <a:ext cx="288000" cy="288000"/>
            </a:xfrm>
            <a:prstGeom prst="noSmoking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</p:grpSp>
      <p:sp>
        <p:nvSpPr>
          <p:cNvPr id="28" name="42 CuadroTexto">
            <a:extLst>
              <a:ext uri="{FF2B5EF4-FFF2-40B4-BE49-F238E27FC236}">
                <a16:creationId xmlns:a16="http://schemas.microsoft.com/office/drawing/2014/main" id="{F756FC6A-4A85-CF20-6A17-C8BBCCC734CF}"/>
              </a:ext>
            </a:extLst>
          </p:cNvPr>
          <p:cNvSpPr txBox="1"/>
          <p:nvPr/>
        </p:nvSpPr>
        <p:spPr>
          <a:xfrm>
            <a:off x="1432930" y="4450754"/>
            <a:ext cx="29293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/>
              <a:t>PRODUCTOS BANDAS</a:t>
            </a:r>
          </a:p>
          <a:p>
            <a:pPr algn="ctr"/>
            <a:r>
              <a:rPr lang="es-E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ROJA</a:t>
            </a:r>
            <a:r>
              <a:rPr lang="es-E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050" b="1" dirty="0"/>
              <a:t>- </a:t>
            </a:r>
            <a:r>
              <a:rPr lang="es-ES" sz="10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AMARILLA</a:t>
            </a:r>
            <a:r>
              <a:rPr lang="es-E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</a:t>
            </a:r>
            <a:r>
              <a:rPr lang="es-ES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AZUL</a:t>
            </a:r>
            <a:r>
              <a:rPr lang="es-ES" sz="1050" b="1" dirty="0">
                <a:solidFill>
                  <a:srgbClr val="0070C0"/>
                </a:solidFill>
              </a:rPr>
              <a:t> </a:t>
            </a:r>
            <a:r>
              <a:rPr lang="es-ES" sz="1050" b="1" dirty="0"/>
              <a:t>- </a:t>
            </a:r>
            <a:r>
              <a:rPr lang="es-ES" sz="105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VERDE</a:t>
            </a:r>
            <a:endParaRPr lang="es-AR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187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9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7cc82d-fdf9-48f4-8808-2e1d3ff7952b" xsi:nil="true"/>
    <lcf76f155ced4ddcb4097134ff3c332f xmlns="ad5fcc1b-0cbd-4c48-accc-78a24f5e0c8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9C87F3031A2742A270B835BCBDF285" ma:contentTypeVersion="16" ma:contentTypeDescription="Crear nuevo documento." ma:contentTypeScope="" ma:versionID="733451a985532288cdd1352c41a78c71">
  <xsd:schema xmlns:xsd="http://www.w3.org/2001/XMLSchema" xmlns:xs="http://www.w3.org/2001/XMLSchema" xmlns:p="http://schemas.microsoft.com/office/2006/metadata/properties" xmlns:ns2="6a7cc82d-fdf9-48f4-8808-2e1d3ff7952b" xmlns:ns3="ad5fcc1b-0cbd-4c48-accc-78a24f5e0c85" targetNamespace="http://schemas.microsoft.com/office/2006/metadata/properties" ma:root="true" ma:fieldsID="07faf37724103014b61dbfefe3f6ca23" ns2:_="" ns3:_="">
    <xsd:import namespace="6a7cc82d-fdf9-48f4-8808-2e1d3ff7952b"/>
    <xsd:import namespace="ad5fcc1b-0cbd-4c48-accc-78a24f5e0c8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cc82d-fdf9-48f4-8808-2e1d3ff795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3a8a26a-9b3c-4587-a61f-b14cb8848658}" ma:internalName="TaxCatchAll" ma:showField="CatchAllData" ma:web="6a7cc82d-fdf9-48f4-8808-2e1d3ff795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5fcc1b-0cbd-4c48-accc-78a24f5e0c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6dabdffd-0191-46ea-91c5-6879b227ff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5E28C7-F955-46F6-BC5B-04DD76E42773}">
  <ds:schemaRefs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6a7cc82d-fdf9-48f4-8808-2e1d3ff7952b"/>
    <ds:schemaRef ds:uri="http://schemas.openxmlformats.org/package/2006/metadata/core-properties"/>
    <ds:schemaRef ds:uri="ad5fcc1b-0cbd-4c48-accc-78a24f5e0c85"/>
  </ds:schemaRefs>
</ds:datastoreItem>
</file>

<file path=customXml/itemProps2.xml><?xml version="1.0" encoding="utf-8"?>
<ds:datastoreItem xmlns:ds="http://schemas.openxmlformats.org/officeDocument/2006/customXml" ds:itemID="{FB2C519A-8FD1-4274-AF7D-5824367B2A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EBB5E0-22AF-488E-8733-CD442771A7C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5903</TotalTime>
  <Words>200</Words>
  <Application>Microsoft Office PowerPoint</Application>
  <PresentationFormat>On-screen Show (16:9)</PresentationFormat>
  <Paragraphs>43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Ximena Rojo Brizuela</cp:lastModifiedBy>
  <cp:revision>26</cp:revision>
  <dcterms:created xsi:type="dcterms:W3CDTF">2021-01-27T16:06:36Z</dcterms:created>
  <dcterms:modified xsi:type="dcterms:W3CDTF">2023-04-25T16:02:40Z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0x010100139C87F3031A2742A270B835BCBDF285</vt:lpwstr>
  </property>
  <property fmtid="{D5CDD505-2E9C-101B-9397-08002B2CF9AE}" pid="3" name="Order">
    <vt:r8>795400</vt:r8>
  </property>
</Properties>
</file>